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2" autoAdjust="0"/>
    <p:restoredTop sz="86379" autoAdjust="0"/>
  </p:normalViewPr>
  <p:slideViewPr>
    <p:cSldViewPr>
      <p:cViewPr varScale="1">
        <p:scale>
          <a:sx n="68" d="100"/>
          <a:sy n="68" d="100"/>
        </p:scale>
        <p:origin x="-102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8D65-6EB4-478F-8E5C-BA3C45BDC53E}" type="datetimeFigureOut">
              <a:rPr lang="cs-CZ" smtClean="0"/>
              <a:t>6.9.2015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0190-6890-4B80-BAD7-67286FF58A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3920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8D65-6EB4-478F-8E5C-BA3C45BDC53E}" type="datetimeFigureOut">
              <a:rPr lang="cs-CZ" smtClean="0"/>
              <a:t>6.9.2015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0190-6890-4B80-BAD7-67286FF58A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017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8D65-6EB4-478F-8E5C-BA3C45BDC53E}" type="datetimeFigureOut">
              <a:rPr lang="cs-CZ" smtClean="0"/>
              <a:t>6.9.2015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0190-6890-4B80-BAD7-67286FF58A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7095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8D65-6EB4-478F-8E5C-BA3C45BDC53E}" type="datetimeFigureOut">
              <a:rPr lang="cs-CZ" smtClean="0"/>
              <a:t>6.9.2015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0190-6890-4B80-BAD7-67286FF58A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085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8D65-6EB4-478F-8E5C-BA3C45BDC53E}" type="datetimeFigureOut">
              <a:rPr lang="cs-CZ" smtClean="0"/>
              <a:t>6.9.2015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0190-6890-4B80-BAD7-67286FF58A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7275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8D65-6EB4-478F-8E5C-BA3C45BDC53E}" type="datetimeFigureOut">
              <a:rPr lang="cs-CZ" smtClean="0"/>
              <a:t>6.9.2015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0190-6890-4B80-BAD7-67286FF58A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9863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8D65-6EB4-478F-8E5C-BA3C45BDC53E}" type="datetimeFigureOut">
              <a:rPr lang="cs-CZ" smtClean="0"/>
              <a:t>6.9.2015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0190-6890-4B80-BAD7-67286FF58A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6026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8D65-6EB4-478F-8E5C-BA3C45BDC53E}" type="datetimeFigureOut">
              <a:rPr lang="cs-CZ" smtClean="0"/>
              <a:t>6.9.2015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0190-6890-4B80-BAD7-67286FF58A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526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8D65-6EB4-478F-8E5C-BA3C45BDC53E}" type="datetimeFigureOut">
              <a:rPr lang="cs-CZ" smtClean="0"/>
              <a:t>6.9.2015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0190-6890-4B80-BAD7-67286FF58A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4744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8D65-6EB4-478F-8E5C-BA3C45BDC53E}" type="datetimeFigureOut">
              <a:rPr lang="cs-CZ" smtClean="0"/>
              <a:t>6.9.2015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0190-6890-4B80-BAD7-67286FF58A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6990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8D65-6EB4-478F-8E5C-BA3C45BDC53E}" type="datetimeFigureOut">
              <a:rPr lang="cs-CZ" smtClean="0"/>
              <a:t>6.9.2015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0190-6890-4B80-BAD7-67286FF58A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0100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48D65-6EB4-478F-8E5C-BA3C45BDC53E}" type="datetimeFigureOut">
              <a:rPr lang="cs-CZ" smtClean="0"/>
              <a:t>6.9.2015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D0190-6890-4B80-BAD7-67286FF58A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664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302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527"/>
    </mc:Choice>
    <mc:Fallback xmlns="">
      <p:transition spd="slow" advTm="120527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1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800" dirty="0" smtClean="0"/>
              <a:t>Rozděl silové schopnosti dle vnějšího projevu a ke každé uveď odpovídající metodu rozvoje.</a:t>
            </a:r>
            <a:endParaRPr lang="cs-CZ" sz="4800" dirty="0"/>
          </a:p>
        </p:txBody>
      </p:sp>
    </p:spTree>
    <p:extLst>
      <p:ext uri="{BB962C8B-B14F-4D97-AF65-F5344CB8AC3E}">
        <p14:creationId xmlns:p14="http://schemas.microsoft.com/office/powerpoint/2010/main" val="319647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462"/>
    </mc:Choice>
    <mc:Fallback xmlns="">
      <p:transition spd="slow" advTm="121462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s-CZ" sz="4800" dirty="0" smtClean="0"/>
              <a:t>Uveď metody </a:t>
            </a:r>
            <a:r>
              <a:rPr lang="cs-CZ" sz="4800" dirty="0"/>
              <a:t>rozvoje rychlosti komplexního pohybového </a:t>
            </a:r>
            <a:r>
              <a:rPr lang="cs-CZ" sz="4800" dirty="0" smtClean="0"/>
              <a:t>aktu, ke každé uveď příklad konkrétního cvičení.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0504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738"/>
    </mc:Choice>
    <mc:Fallback xmlns="">
      <p:transition spd="slow" advTm="12073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5400" dirty="0" smtClean="0"/>
              <a:t>Uveď příklady testů pro diagnostiku kinesteticko-diferenciační schopnosti</a:t>
            </a:r>
            <a:r>
              <a:rPr lang="cs-CZ" sz="5400" dirty="0" smtClean="0"/>
              <a:t>.</a:t>
            </a:r>
            <a:endParaRPr lang="cs-CZ" sz="5400" dirty="0" smtClean="0"/>
          </a:p>
          <a:p>
            <a:endParaRPr lang="cs-CZ" sz="5400" dirty="0"/>
          </a:p>
        </p:txBody>
      </p:sp>
    </p:spTree>
    <p:extLst>
      <p:ext uri="{BB962C8B-B14F-4D97-AF65-F5344CB8AC3E}">
        <p14:creationId xmlns:p14="http://schemas.microsoft.com/office/powerpoint/2010/main" val="273650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185"/>
    </mc:Choice>
    <mc:Fallback xmlns="">
      <p:transition spd="slow" advTm="121185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cs-CZ" sz="6000" dirty="0" smtClean="0"/>
              <a:t>Uveď rozdíly mezi extenzivní a intenzivní intervalovou metodou pro rozvoj vytrvalostních schopností.</a:t>
            </a:r>
            <a:endParaRPr lang="cs-CZ" sz="6000" dirty="0"/>
          </a:p>
        </p:txBody>
      </p:sp>
    </p:spTree>
    <p:extLst>
      <p:ext uri="{BB962C8B-B14F-4D97-AF65-F5344CB8AC3E}">
        <p14:creationId xmlns:p14="http://schemas.microsoft.com/office/powerpoint/2010/main" val="184558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169"/>
    </mc:Choice>
    <mc:Fallback xmlns="">
      <p:transition spd="slow" advTm="121169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54</Words>
  <Application>Microsoft Office PowerPoint</Application>
  <PresentationFormat>Předvádění na obrazovce (4:3)</PresentationFormat>
  <Paragraphs>8</Paragraphs>
  <Slides>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6" baseType="lpstr">
      <vt:lpstr>Motiv systému Office</vt:lpstr>
      <vt:lpstr>Prezentace aplikace PowerPoint</vt:lpstr>
      <vt:lpstr>1</vt:lpstr>
      <vt:lpstr>2</vt:lpstr>
      <vt:lpstr>3</vt:lpstr>
      <vt:lpstr>4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admin</dc:creator>
  <cp:lastModifiedBy>admin</cp:lastModifiedBy>
  <cp:revision>15</cp:revision>
  <dcterms:created xsi:type="dcterms:W3CDTF">2015-05-12T07:29:32Z</dcterms:created>
  <dcterms:modified xsi:type="dcterms:W3CDTF">2015-09-06T18:57:06Z</dcterms:modified>
</cp:coreProperties>
</file>